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1570" y="-1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Группа 36"/>
          <p:cNvGrpSpPr/>
          <p:nvPr/>
        </p:nvGrpSpPr>
        <p:grpSpPr>
          <a:xfrm>
            <a:off x="1714480" y="2714620"/>
            <a:ext cx="2643206" cy="2003653"/>
            <a:chOff x="857224" y="2571744"/>
            <a:chExt cx="2643206" cy="2003653"/>
          </a:xfrm>
        </p:grpSpPr>
        <p:pic>
          <p:nvPicPr>
            <p:cNvPr id="1029" name="Picture 5" descr="G:\8 школа\День родного языка\Год родного языка 2021\Отчеты Год род яз 2021\Отчет год род яз ноябрь\Ямалтдинова отчет ноябрь\WhatsApp Image 2021-11-24 at 11.58.36 (1).jpe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8662" y="2571744"/>
              <a:ext cx="2456931" cy="1954019"/>
            </a:xfrm>
            <a:prstGeom prst="rect">
              <a:avLst/>
            </a:prstGeom>
            <a:noFill/>
          </p:spPr>
        </p:pic>
        <p:sp>
          <p:nvSpPr>
            <p:cNvPr id="19" name="Прямоугольник 18"/>
            <p:cNvSpPr/>
            <p:nvPr/>
          </p:nvSpPr>
          <p:spPr>
            <a:xfrm>
              <a:off x="857224" y="3929066"/>
              <a:ext cx="264320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tt-RU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Г.Тукайның “Гали белән Кәҗә” шигыре буенча рәсем күргәзмәсе. </a:t>
              </a:r>
            </a:p>
            <a:p>
              <a:r>
                <a:rPr lang="tt-RU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 г сыйныфы</a:t>
              </a:r>
              <a:endParaRPr lang="tt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rcRect r="53553"/>
          <a:stretch>
            <a:fillRect/>
          </a:stretch>
        </p:blipFill>
        <p:spPr bwMode="auto">
          <a:xfrm>
            <a:off x="6191672" y="0"/>
            <a:ext cx="2952328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857224" y="0"/>
            <a:ext cx="50720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0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Татарстан 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hangingPunct="0"/>
            <a:r>
              <a:rPr lang="tt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“Лениногорск муни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ципаль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районы» </a:t>
            </a:r>
            <a:r>
              <a:rPr lang="tt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униципаль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t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берәмлегенең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hangingPunct="0"/>
            <a:r>
              <a:rPr lang="tt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“Лениногорск шәһәре 8нче санлы урта гомуми белем  бирү мәктәбе”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tt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униципаль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 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гомуми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белем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учреждениесе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4" name="Группа 33"/>
          <p:cNvGrpSpPr/>
          <p:nvPr/>
        </p:nvGrpSpPr>
        <p:grpSpPr>
          <a:xfrm>
            <a:off x="2643174" y="928670"/>
            <a:ext cx="2071702" cy="1890425"/>
            <a:chOff x="3857620" y="1142984"/>
            <a:chExt cx="2214578" cy="2033301"/>
          </a:xfrm>
        </p:grpSpPr>
        <p:pic>
          <p:nvPicPr>
            <p:cNvPr id="1028" name="Picture 4" descr="G:\8 школа\День родного языка\Год родного языка 2021\Отчеты Год род яз 2021\Отчет год род яз ноябрь\Гайнутдинова отчет ноябрь\WhatsApp Image 2021-11-19 at 16.35.05 (1).jpe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000496" y="1142984"/>
              <a:ext cx="1506125" cy="2008166"/>
            </a:xfrm>
            <a:prstGeom prst="rect">
              <a:avLst/>
            </a:prstGeom>
            <a:noFill/>
          </p:spPr>
        </p:pic>
        <p:sp>
          <p:nvSpPr>
            <p:cNvPr id="25" name="Прямоугольник 24"/>
            <p:cNvSpPr/>
            <p:nvPr/>
          </p:nvSpPr>
          <p:spPr>
            <a:xfrm>
              <a:off x="3857620" y="2714620"/>
              <a:ext cx="221457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tt-RU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Урок-проект </a:t>
              </a:r>
              <a:r>
                <a:rPr lang="tt-RU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во 2а </a:t>
              </a:r>
              <a:r>
                <a:rPr lang="tt-RU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кл </a:t>
              </a:r>
              <a:endParaRPr lang="ru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r>
                <a:rPr lang="ru-RU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«Тайны русского языка</a:t>
              </a:r>
              <a:r>
                <a:rPr lang="ru-RU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»</a:t>
              </a:r>
              <a:endParaRPr lang="ru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6715140" y="1142984"/>
            <a:ext cx="2286016" cy="1689338"/>
            <a:chOff x="4920259" y="3079975"/>
            <a:chExt cx="2428891" cy="1933084"/>
          </a:xfrm>
        </p:grpSpPr>
        <p:pic>
          <p:nvPicPr>
            <p:cNvPr id="21" name="Рисунок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20259" y="3079975"/>
              <a:ext cx="2357453" cy="1928826"/>
            </a:xfrm>
            <a:prstGeom prst="rect">
              <a:avLst/>
            </a:prstGeom>
          </p:spPr>
        </p:pic>
        <p:sp>
          <p:nvSpPr>
            <p:cNvPr id="17" name="Прямоугольник 16"/>
            <p:cNvSpPr/>
            <p:nvPr/>
          </p:nvSpPr>
          <p:spPr>
            <a:xfrm>
              <a:off x="4920259" y="4551394"/>
              <a:ext cx="242889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Внеурочное мероприятие в 1б </a:t>
              </a:r>
              <a:r>
                <a:rPr lang="ru-RU" sz="1200" b="1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кл</a:t>
              </a:r>
              <a:r>
                <a:rPr lang="ru-RU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«</a:t>
              </a:r>
              <a:r>
                <a:rPr lang="ru-RU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Язык родной </a:t>
              </a:r>
              <a:r>
                <a:rPr lang="ru-RU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дружи </a:t>
              </a:r>
              <a:r>
                <a:rPr lang="ru-RU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со мной</a:t>
              </a:r>
              <a:r>
                <a:rPr lang="ru-RU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»</a:t>
              </a:r>
              <a:endParaRPr lang="ru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1" name="Группа 30"/>
          <p:cNvGrpSpPr/>
          <p:nvPr/>
        </p:nvGrpSpPr>
        <p:grpSpPr>
          <a:xfrm>
            <a:off x="4357686" y="1142984"/>
            <a:ext cx="2224505" cy="1714512"/>
            <a:chOff x="6072198" y="1214423"/>
            <a:chExt cx="2500330" cy="1785950"/>
          </a:xfrm>
        </p:grpSpPr>
        <p:pic>
          <p:nvPicPr>
            <p:cNvPr id="22" name="Рисунок 21" descr="C:\Users\Admin\AppData\Local\Temp\Rar$DIa7312.27084\20211119_113038.jpg"/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  </a:ext>
              </a:extLst>
            </a:blip>
            <a:srcRect l="9559" r="15686"/>
            <a:stretch>
              <a:fillRect/>
            </a:stretch>
          </p:blipFill>
          <p:spPr bwMode="auto">
            <a:xfrm>
              <a:off x="6072198" y="1214423"/>
              <a:ext cx="2500330" cy="17859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" name="Прямоугольник 15"/>
            <p:cNvSpPr/>
            <p:nvPr/>
          </p:nvSpPr>
          <p:spPr>
            <a:xfrm>
              <a:off x="6072198" y="2500306"/>
              <a:ext cx="2479806" cy="4809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Урок родного </a:t>
              </a:r>
              <a:r>
                <a:rPr lang="ru-RU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языка  в 3а </a:t>
              </a:r>
              <a:r>
                <a:rPr lang="ru-RU" sz="1200" b="1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кл</a:t>
              </a:r>
              <a:r>
                <a:rPr lang="ru-RU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ru-RU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</a:p>
            <a:p>
              <a:r>
                <a:rPr lang="ru-RU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«</a:t>
              </a:r>
              <a:r>
                <a:rPr lang="ru-RU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Проект «Мой режим </a:t>
              </a:r>
              <a:r>
                <a:rPr lang="ru-RU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дня</a:t>
              </a:r>
              <a:r>
                <a:rPr lang="ru-RU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»</a:t>
              </a:r>
              <a:endPara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46" name="Группа 45"/>
          <p:cNvGrpSpPr/>
          <p:nvPr/>
        </p:nvGrpSpPr>
        <p:grpSpPr>
          <a:xfrm>
            <a:off x="4429124" y="3071810"/>
            <a:ext cx="2286016" cy="1616815"/>
            <a:chOff x="3286116" y="3071810"/>
            <a:chExt cx="2286016" cy="1616815"/>
          </a:xfrm>
        </p:grpSpPr>
        <p:pic>
          <p:nvPicPr>
            <p:cNvPr id="23" name="Рисунок 22" descr="C:\Users\гульшат\Downloads\20211124_084948.jpg"/>
            <p:cNvPicPr/>
            <p:nvPr/>
          </p:nvPicPr>
          <p:blipFill>
            <a:blip r:embed="rId7" cstate="print"/>
            <a:srcRect t="12500"/>
            <a:stretch>
              <a:fillRect/>
            </a:stretch>
          </p:blipFill>
          <p:spPr bwMode="auto">
            <a:xfrm>
              <a:off x="3286116" y="3071810"/>
              <a:ext cx="2214578" cy="15001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Прямоугольник 38"/>
            <p:cNvSpPr/>
            <p:nvPr/>
          </p:nvSpPr>
          <p:spPr>
            <a:xfrm>
              <a:off x="3286116" y="3857628"/>
              <a:ext cx="2286016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Проектная работа «Оформление </a:t>
              </a:r>
              <a:r>
                <a:rPr lang="ru-RU" sz="1200" b="1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афишы</a:t>
              </a:r>
              <a:r>
                <a:rPr lang="ru-RU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по рассказу И. С. Тургенева «</a:t>
              </a:r>
              <a:r>
                <a:rPr lang="ru-RU" sz="1200" b="1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Муму</a:t>
              </a:r>
              <a:r>
                <a:rPr lang="ru-RU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»</a:t>
              </a:r>
              <a:endParaRPr lang="tt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45" name="Группа 44"/>
          <p:cNvGrpSpPr/>
          <p:nvPr/>
        </p:nvGrpSpPr>
        <p:grpSpPr>
          <a:xfrm>
            <a:off x="785786" y="4786322"/>
            <a:ext cx="4357718" cy="1857364"/>
            <a:chOff x="785786" y="4786322"/>
            <a:chExt cx="4357718" cy="1857364"/>
          </a:xfrm>
        </p:grpSpPr>
        <p:pic>
          <p:nvPicPr>
            <p:cNvPr id="36" name="Рисунок 35" descr="D:\Downloads\20211012_114853.jpg"/>
            <p:cNvPicPr/>
            <p:nvPr/>
          </p:nvPicPr>
          <p:blipFill rotWithShape="1">
            <a:blip r:embed="rId8" cstate="print">
              <a:extLst>
                <a:ext uri="{28A0092B-C50C-407E-A947-70E740481C1C}">
  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  </a:ext>
              </a:extLst>
            </a:blip>
            <a:srcRect t="25714" r="5600"/>
            <a:stretch/>
          </p:blipFill>
          <p:spPr bwMode="auto">
            <a:xfrm>
              <a:off x="785786" y="4786322"/>
              <a:ext cx="4357718" cy="1857364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/>
              </a:ext>
            </a:extLst>
          </p:spPr>
        </p:pic>
        <p:sp>
          <p:nvSpPr>
            <p:cNvPr id="40" name="Прямоугольник 39"/>
            <p:cNvSpPr/>
            <p:nvPr/>
          </p:nvSpPr>
          <p:spPr>
            <a:xfrm>
              <a:off x="785786" y="6357958"/>
              <a:ext cx="414340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tt-RU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Урок ИЗО в 4а кл “Татарский национальный костюм”</a:t>
              </a:r>
              <a:endParaRPr lang="ru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44" name="Группа 43"/>
          <p:cNvGrpSpPr/>
          <p:nvPr/>
        </p:nvGrpSpPr>
        <p:grpSpPr>
          <a:xfrm>
            <a:off x="5429256" y="4786322"/>
            <a:ext cx="3357586" cy="1850051"/>
            <a:chOff x="5286380" y="4786321"/>
            <a:chExt cx="3357586" cy="1850051"/>
          </a:xfrm>
        </p:grpSpPr>
        <p:pic>
          <p:nvPicPr>
            <p:cNvPr id="10" name="Picture 6" descr="G:\8 школа\День родного языка\Год родного языка 2021\Отчеты Год род яз 2021\Отчет год род яз ноябрь\IMG-20211126-WA0000.jpg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5286380" y="4786321"/>
              <a:ext cx="3286148" cy="1850051"/>
            </a:xfrm>
            <a:prstGeom prst="rect">
              <a:avLst/>
            </a:prstGeom>
            <a:noFill/>
          </p:spPr>
        </p:pic>
        <p:sp>
          <p:nvSpPr>
            <p:cNvPr id="43" name="Прямоугольник 42"/>
            <p:cNvSpPr/>
            <p:nvPr/>
          </p:nvSpPr>
          <p:spPr>
            <a:xfrm>
              <a:off x="5286380" y="6143644"/>
              <a:ext cx="335758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tt-RU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Урок в 5а кл “</a:t>
              </a:r>
              <a:r>
                <a:rPr lang="ru-RU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Национальные </a:t>
              </a:r>
              <a:r>
                <a:rPr lang="ru-RU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костюмы народов Поволжья»</a:t>
              </a:r>
              <a:r>
                <a:rPr lang="tt-RU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”</a:t>
              </a:r>
              <a:endParaRPr lang="ru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2" name="Группа 31"/>
          <p:cNvGrpSpPr/>
          <p:nvPr/>
        </p:nvGrpSpPr>
        <p:grpSpPr>
          <a:xfrm>
            <a:off x="6786578" y="3071810"/>
            <a:ext cx="2214578" cy="1533236"/>
            <a:chOff x="857224" y="4857760"/>
            <a:chExt cx="2643206" cy="1818988"/>
          </a:xfrm>
        </p:grpSpPr>
        <p:pic>
          <p:nvPicPr>
            <p:cNvPr id="24" name="Рисунок 23" descr="C:\Users\home\Downloads\IMG_20211124_163658_resized_20211124_043717022 (1).jpg"/>
            <p:cNvPicPr/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857224" y="4857760"/>
              <a:ext cx="2643205" cy="1785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" name="Прямоугольник 25"/>
            <p:cNvSpPr/>
            <p:nvPr/>
          </p:nvSpPr>
          <p:spPr>
            <a:xfrm>
              <a:off x="857224" y="6215083"/>
              <a:ext cx="26432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tt-RU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Урок  в 4г кл </a:t>
              </a:r>
              <a:r>
                <a:rPr lang="tt-RU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“Стихотворения Закии Туфайловой” </a:t>
              </a:r>
              <a:endParaRPr lang="tt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214282" y="928670"/>
            <a:ext cx="2500330" cy="1571636"/>
            <a:chOff x="928662" y="1357298"/>
            <a:chExt cx="2642390" cy="1714512"/>
          </a:xfrm>
        </p:grpSpPr>
        <p:pic>
          <p:nvPicPr>
            <p:cNvPr id="9" name="Picture 3"/>
            <p:cNvPicPr>
              <a:picLocks noChangeAspect="1" noChangeArrowheads="1"/>
            </p:cNvPicPr>
            <p:nvPr/>
          </p:nvPicPr>
          <p:blipFill>
            <a:blip r:embed="rId11"/>
            <a:srcRect r="26768"/>
            <a:stretch>
              <a:fillRect/>
            </a:stretch>
          </p:blipFill>
          <p:spPr bwMode="auto">
            <a:xfrm>
              <a:off x="928662" y="1357298"/>
              <a:ext cx="2611590" cy="1714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5" name="Прямоугольник 14"/>
            <p:cNvSpPr/>
            <p:nvPr/>
          </p:nvSpPr>
          <p:spPr>
            <a:xfrm>
              <a:off x="928662" y="2571744"/>
              <a:ext cx="264239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200" b="1" dirty="0" smtClean="0">
                  <a:solidFill>
                    <a:schemeClr val="bg1"/>
                  </a:solidFill>
                </a:rPr>
                <a:t>Познавательный час </a:t>
              </a:r>
              <a:r>
                <a:rPr lang="ru-RU" sz="1200" b="1" dirty="0" smtClean="0">
                  <a:solidFill>
                    <a:schemeClr val="bg1"/>
                  </a:solidFill>
                </a:rPr>
                <a:t>в 3б </a:t>
              </a:r>
              <a:r>
                <a:rPr lang="ru-RU" sz="1200" b="1" dirty="0" err="1" smtClean="0">
                  <a:solidFill>
                    <a:schemeClr val="bg1"/>
                  </a:solidFill>
                </a:rPr>
                <a:t>кл</a:t>
              </a:r>
              <a:r>
                <a:rPr lang="ru-RU" sz="1200" b="1" dirty="0" smtClean="0">
                  <a:solidFill>
                    <a:schemeClr val="bg1"/>
                  </a:solidFill>
                </a:rPr>
                <a:t> по теме </a:t>
              </a:r>
            </a:p>
            <a:p>
              <a:r>
                <a:rPr lang="ru-RU" sz="1200" b="1" dirty="0" smtClean="0">
                  <a:solidFill>
                    <a:schemeClr val="bg1"/>
                  </a:solidFill>
                </a:rPr>
                <a:t>«Путешествие в мир родного языка»</a:t>
              </a:r>
              <a:endPara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47" name="Группа 46"/>
          <p:cNvGrpSpPr/>
          <p:nvPr/>
        </p:nvGrpSpPr>
        <p:grpSpPr>
          <a:xfrm>
            <a:off x="0" y="2643182"/>
            <a:ext cx="1643074" cy="2186936"/>
            <a:chOff x="7358082" y="2500306"/>
            <a:chExt cx="1643074" cy="2186936"/>
          </a:xfrm>
        </p:grpSpPr>
        <p:pic>
          <p:nvPicPr>
            <p:cNvPr id="28" name="Рисунок 27"/>
            <p:cNvPicPr/>
            <p:nvPr/>
          </p:nvPicPr>
          <p:blipFill>
            <a:blip r:embed="rId12" cstate="print">
              <a:extLst>
                <a:ext uri="{28A0092B-C50C-407E-A947-70E740481C1C}">
  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  </a:ext>
              </a:extLst>
            </a:blip>
            <a:srcRect t="5180" r="10303"/>
            <a:stretch>
              <a:fillRect/>
            </a:stretch>
          </p:blipFill>
          <p:spPr>
            <a:xfrm>
              <a:off x="7429520" y="2500306"/>
              <a:ext cx="1571636" cy="2186936"/>
            </a:xfrm>
            <a:prstGeom prst="rect">
              <a:avLst/>
            </a:prstGeom>
          </p:spPr>
        </p:pic>
        <p:sp>
          <p:nvSpPr>
            <p:cNvPr id="42" name="Прямоугольник 41"/>
            <p:cNvSpPr/>
            <p:nvPr/>
          </p:nvSpPr>
          <p:spPr>
            <a:xfrm>
              <a:off x="7358082" y="4000504"/>
              <a:ext cx="16430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Урок родного </a:t>
              </a:r>
              <a:r>
                <a:rPr lang="ru-RU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языка </a:t>
              </a:r>
            </a:p>
            <a:p>
              <a:r>
                <a:rPr lang="ru-RU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во2в </a:t>
              </a:r>
              <a:r>
                <a:rPr lang="ru-RU" sz="1200" b="1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кл</a:t>
              </a:r>
              <a:r>
                <a:rPr lang="ru-RU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ru-RU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«Моя страна. </a:t>
              </a:r>
              <a:endParaRPr lang="ru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r>
                <a:rPr lang="ru-RU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Мой </a:t>
              </a:r>
              <a:r>
                <a:rPr lang="ru-RU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родной язык»</a:t>
              </a:r>
              <a:endPara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499</TotalTime>
  <Words>149</Words>
  <Application>Microsoft Office PowerPoint</Application>
  <PresentationFormat>Экран (4:3)</PresentationFormat>
  <Paragraphs>20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Школа_8</dc:creator>
  <cp:lastModifiedBy>Школа_8</cp:lastModifiedBy>
  <cp:revision>50</cp:revision>
  <dcterms:created xsi:type="dcterms:W3CDTF">2021-09-24T03:56:54Z</dcterms:created>
  <dcterms:modified xsi:type="dcterms:W3CDTF">2021-11-26T07:29:11Z</dcterms:modified>
</cp:coreProperties>
</file>